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0972800" cy="16459200"/>
  <p:notesSz cx="6858000" cy="9144000"/>
  <p:embeddedFontLst>
    <p:embeddedFont>
      <p:font typeface="Open Sans" charset="1" panose="020B0606030504020204"/>
      <p:regular r:id="rId8"/>
    </p:embeddedFont>
    <p:embeddedFont>
      <p:font typeface="Meta Pro" charset="1" panose="020005030400000200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733170" y="1097280"/>
            <a:ext cx="5506460" cy="4903838"/>
          </a:xfrm>
          <a:custGeom>
            <a:avLst/>
            <a:gdLst/>
            <a:ahLst/>
            <a:cxnLst/>
            <a:rect r="r" b="b" t="t" l="l"/>
            <a:pathLst>
              <a:path h="4903838" w="5506460">
                <a:moveTo>
                  <a:pt x="0" y="0"/>
                </a:moveTo>
                <a:lnTo>
                  <a:pt x="5506460" y="0"/>
                </a:lnTo>
                <a:lnTo>
                  <a:pt x="5506460" y="4903838"/>
                </a:lnTo>
                <a:lnTo>
                  <a:pt x="0" y="490383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073164" y="10534779"/>
            <a:ext cx="5802064" cy="48554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Proyecto: Documentos 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estrategicos de marca.</a:t>
            </a:r>
          </a:p>
          <a:p>
            <a:pPr algn="just">
              <a:lnSpc>
                <a:spcPts val="4327"/>
              </a:lnSpc>
            </a:pP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Marcas: 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PW / By Enrique+Abel / SOMOS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Fecha: Febrero 2023</a:t>
            </a:r>
          </a:p>
          <a:p>
            <a:pPr algn="just">
              <a:lnSpc>
                <a:spcPts val="4327"/>
              </a:lnSpc>
              <a:spcBef>
                <a:spcPct val="0"/>
              </a:spcBef>
            </a:pP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3407978" y="10582404"/>
            <a:ext cx="7132437" cy="5022525"/>
          </a:xfrm>
          <a:custGeom>
            <a:avLst/>
            <a:gdLst/>
            <a:ahLst/>
            <a:cxnLst/>
            <a:rect r="r" b="b" t="t" l="l"/>
            <a:pathLst>
              <a:path h="5022525" w="7132437">
                <a:moveTo>
                  <a:pt x="0" y="0"/>
                </a:moveTo>
                <a:lnTo>
                  <a:pt x="7132437" y="0"/>
                </a:lnTo>
                <a:lnTo>
                  <a:pt x="7132437" y="5022525"/>
                </a:lnTo>
                <a:lnTo>
                  <a:pt x="0" y="5022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398" r="-540" b="-26752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014091" y="7629842"/>
            <a:ext cx="6944618" cy="970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859"/>
              </a:lnSpc>
              <a:spcBef>
                <a:spcPct val="0"/>
              </a:spcBef>
            </a:pPr>
            <a:r>
              <a:rPr lang="en-US" sz="4899">
                <a:solidFill>
                  <a:srgbClr val="FFFFFF"/>
                </a:solidFill>
                <a:latin typeface="Meta Pro"/>
                <a:ea typeface="Meta Pro"/>
                <a:cs typeface="Meta Pro"/>
                <a:sym typeface="Meta Pro"/>
              </a:rPr>
              <a:t>Palmer, Cooper &amp; Wallace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654326" y="1097280"/>
            <a:ext cx="5664149" cy="4901184"/>
          </a:xfrm>
          <a:custGeom>
            <a:avLst/>
            <a:gdLst/>
            <a:ahLst/>
            <a:cxnLst/>
            <a:rect r="r" b="b" t="t" l="l"/>
            <a:pathLst>
              <a:path h="4901184" w="5664149">
                <a:moveTo>
                  <a:pt x="0" y="0"/>
                </a:moveTo>
                <a:lnTo>
                  <a:pt x="5664148" y="0"/>
                </a:lnTo>
                <a:lnTo>
                  <a:pt x="5664148" y="4901184"/>
                </a:lnTo>
                <a:lnTo>
                  <a:pt x="0" y="49011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854"/>
            </a:stretch>
          </a:blipFill>
          <a:ln cap="sq">
            <a:noFill/>
            <a:prstDash val="solid"/>
            <a:miter/>
          </a:ln>
        </p:spPr>
      </p:sp>
      <p:sp>
        <p:nvSpPr>
          <p:cNvPr name="TextBox 3" id="3"/>
          <p:cNvSpPr txBox="true"/>
          <p:nvPr/>
        </p:nvSpPr>
        <p:spPr>
          <a:xfrm rot="0">
            <a:off x="4073164" y="10534779"/>
            <a:ext cx="5802064" cy="48554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Proyecto: Documentos 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estrategicos de marca.</a:t>
            </a:r>
          </a:p>
          <a:p>
            <a:pPr algn="just">
              <a:lnSpc>
                <a:spcPts val="4327"/>
              </a:lnSpc>
            </a:pP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Marcas: 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PW / By Enrique+Abel / SOMOS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algn="just">
              <a:lnSpc>
                <a:spcPts val="4327"/>
              </a:lnSpc>
            </a:pPr>
            <a:r>
              <a:rPr lang="en-US" sz="30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Fecha: Febrero 2023</a:t>
            </a:r>
          </a:p>
          <a:p>
            <a:pPr algn="just">
              <a:lnSpc>
                <a:spcPts val="4327"/>
              </a:lnSpc>
              <a:spcBef>
                <a:spcPct val="0"/>
              </a:spcBef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2014091" y="7629842"/>
            <a:ext cx="6944618" cy="970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859"/>
              </a:lnSpc>
              <a:spcBef>
                <a:spcPct val="0"/>
              </a:spcBef>
            </a:pPr>
            <a:r>
              <a:rPr lang="en-US" sz="4899">
                <a:solidFill>
                  <a:srgbClr val="000000"/>
                </a:solidFill>
                <a:latin typeface="Meta Pro"/>
                <a:ea typeface="Meta Pro"/>
                <a:cs typeface="Meta Pro"/>
                <a:sym typeface="Meta Pro"/>
              </a:rPr>
              <a:t>Palmer, Cooper &amp; Wallace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3002406" y="10582404"/>
            <a:ext cx="7464412" cy="5562240"/>
          </a:xfrm>
          <a:custGeom>
            <a:avLst/>
            <a:gdLst/>
            <a:ahLst/>
            <a:cxnLst/>
            <a:rect r="r" b="b" t="t" l="l"/>
            <a:pathLst>
              <a:path h="5562240" w="7464412">
                <a:moveTo>
                  <a:pt x="0" y="0"/>
                </a:moveTo>
                <a:lnTo>
                  <a:pt x="7464412" y="0"/>
                </a:lnTo>
                <a:lnTo>
                  <a:pt x="7464412" y="5562239"/>
                </a:lnTo>
                <a:lnTo>
                  <a:pt x="0" y="556223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21" t="0" r="-121" b="-19727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DAGVzw7h9as</dc:identifier>
  <dcterms:modified xsi:type="dcterms:W3CDTF">2011-08-01T06:04:30Z</dcterms:modified>
  <cp:revision>1</cp:revision>
  <dc:title>Caratula Carpetas</dc:title>
</cp:coreProperties>
</file>