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  <p:sldId id="257" r:id="rId7"/>
  </p:sldIdLst>
  <p:sldSz cx="1066800" cy="10795000"/>
  <p:notesSz cx="6858000" cy="9144000"/>
  <p:embeddedFontLst>
    <p:embeddedFont>
      <p:font typeface="Meta Pro" charset="1" panose="02000503040000020004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slides/slide2.xml" Type="http://schemas.openxmlformats.org/officeDocument/2006/relationships/slide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2.pn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000000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212903" y="476218"/>
            <a:ext cx="654194" cy="582599"/>
          </a:xfrm>
          <a:custGeom>
            <a:avLst/>
            <a:gdLst/>
            <a:ahLst/>
            <a:cxnLst/>
            <a:rect r="r" b="b" t="t" l="l"/>
            <a:pathLst>
              <a:path h="582599" w="654194">
                <a:moveTo>
                  <a:pt x="0" y="0"/>
                </a:moveTo>
                <a:lnTo>
                  <a:pt x="654194" y="0"/>
                </a:lnTo>
                <a:lnTo>
                  <a:pt x="654194" y="582600"/>
                </a:lnTo>
                <a:lnTo>
                  <a:pt x="0" y="58260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  <p:sp>
        <p:nvSpPr>
          <p:cNvPr name="TextBox 3" id="3"/>
          <p:cNvSpPr txBox="true"/>
          <p:nvPr/>
        </p:nvSpPr>
        <p:spPr>
          <a:xfrm rot="-5400000">
            <a:off x="-3624912" y="5200792"/>
            <a:ext cx="8057104" cy="110563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7"/>
              </a:lnSpc>
            </a:pPr>
            <a:r>
              <a:rPr lang="en-US" sz="5648">
                <a:solidFill>
                  <a:srgbClr val="FFFFFF"/>
                </a:solidFill>
                <a:latin typeface="Meta Pro"/>
                <a:ea typeface="Meta Pro"/>
                <a:cs typeface="Meta Pro"/>
                <a:sym typeface="Meta Pro"/>
              </a:rPr>
              <a:t>Palmer, Cooper &amp; Wallace</a:t>
            </a:r>
          </a:p>
        </p:txBody>
      </p:sp>
    </p:spTree>
  </p:cSld>
  <p:clrMapOvr>
    <a:masterClrMapping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TextBox 2" id="2"/>
          <p:cNvSpPr txBox="true"/>
          <p:nvPr/>
        </p:nvSpPr>
        <p:spPr>
          <a:xfrm rot="-5400000">
            <a:off x="-3620808" y="5196688"/>
            <a:ext cx="8057104" cy="111383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>
              <a:lnSpc>
                <a:spcPts val="7907"/>
              </a:lnSpc>
            </a:pPr>
            <a:r>
              <a:rPr lang="en-US" sz="5648">
                <a:solidFill>
                  <a:srgbClr val="000000"/>
                </a:solidFill>
                <a:latin typeface="Meta Pro"/>
                <a:ea typeface="Meta Pro"/>
                <a:cs typeface="Meta Pro"/>
                <a:sym typeface="Meta Pro"/>
              </a:rPr>
              <a:t>Palmer, Cooper &amp; Wallace</a:t>
            </a:r>
          </a:p>
        </p:txBody>
      </p:sp>
      <p:sp>
        <p:nvSpPr>
          <p:cNvPr name="Freeform 3" id="3"/>
          <p:cNvSpPr/>
          <p:nvPr/>
        </p:nvSpPr>
        <p:spPr>
          <a:xfrm flipH="false" flipV="false" rot="0">
            <a:off x="108000" y="370290"/>
            <a:ext cx="864000" cy="768960"/>
          </a:xfrm>
          <a:custGeom>
            <a:avLst/>
            <a:gdLst/>
            <a:ahLst/>
            <a:cxnLst/>
            <a:rect r="r" b="b" t="t" l="l"/>
            <a:pathLst>
              <a:path h="768960" w="864000">
                <a:moveTo>
                  <a:pt x="0" y="0"/>
                </a:moveTo>
                <a:lnTo>
                  <a:pt x="864000" y="0"/>
                </a:lnTo>
                <a:lnTo>
                  <a:pt x="864000" y="768960"/>
                </a:lnTo>
                <a:lnTo>
                  <a:pt x="0" y="768960"/>
                </a:lnTo>
                <a:lnTo>
                  <a:pt x="0" y="0"/>
                </a:lnTo>
                <a:close/>
              </a:path>
            </a:pathLst>
          </a:custGeom>
          <a:blipFill>
            <a:blip r:embed="rId2"/>
            <a:stretch>
              <a:fillRect l="0" t="0" r="0" b="0"/>
            </a:stretch>
          </a:blipFill>
        </p:spPr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DAGVzzd21rU</dc:identifier>
  <dcterms:modified xsi:type="dcterms:W3CDTF">2011-08-01T06:04:30Z</dcterms:modified>
  <cp:revision>1</cp:revision>
  <dc:title>Lomo Carpetas</dc:title>
</cp:coreProperties>
</file>