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4242"/>
    <a:srgbClr val="2121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3"/>
    <p:restoredTop sz="96405"/>
  </p:normalViewPr>
  <p:slideViewPr>
    <p:cSldViewPr snapToGrid="0" showGuides="1">
      <p:cViewPr>
        <p:scale>
          <a:sx n="96" d="100"/>
          <a:sy n="96" d="100"/>
        </p:scale>
        <p:origin x="762" y="-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76DEEA-906E-327C-AF16-95BA6A0951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Autofit/>
          </a:bodyPr>
          <a:lstStyle>
            <a:lvl1pPr algn="ctr">
              <a:defRPr sz="4800" b="0" i="0">
                <a:latin typeface="Montserrat Thin" pitchFamily="2" charset="77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C9E9904-8C3A-289B-8607-B58706958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Montserrat Thin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56870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0F76D2-0C3E-4C1E-2F18-1C200A815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91452C1-9D1B-5A30-A1B2-5F0389A4A3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6843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B5ABC94-FCAD-D68E-A9CD-F90D44BB81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679269"/>
            <a:ext cx="2628900" cy="557348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BADD653-6B73-A1A3-0DA2-EFE4A60357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79269"/>
            <a:ext cx="7734300" cy="557348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7433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13E1374-8FCF-6140-23C8-EBEEB9E622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03700" y="2171700"/>
            <a:ext cx="3784600" cy="251460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0888919C-9B50-2FAF-E9CA-0D39D13145F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70545" y="2349000"/>
            <a:ext cx="3250910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5031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parad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CBCA2905-6CE3-C32F-3BDE-3851D21CBD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0855" r="13674" b="19167"/>
          <a:stretch/>
        </p:blipFill>
        <p:spPr>
          <a:xfrm>
            <a:off x="-1692267" y="3291841"/>
            <a:ext cx="7960970" cy="3675019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6AC8DAA1-DF68-EB30-87E7-34ADBBB842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8667" y="1699417"/>
            <a:ext cx="5757333" cy="1485940"/>
          </a:xfrm>
        </p:spPr>
        <p:txBody>
          <a:bodyPr anchor="ctr">
            <a:noAutofit/>
          </a:bodyPr>
          <a:lstStyle>
            <a:lvl1pPr algn="ctr"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E265515-7B94-D376-33C3-2C048C1A02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3815123"/>
            <a:ext cx="6096000" cy="3042877"/>
          </a:xfrm>
          <a:prstGeom prst="rect">
            <a:avLst/>
          </a:prstGeom>
        </p:spPr>
      </p:pic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id="{169330E4-38EE-9F43-8575-C1B0DBFDC78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 rot="315056">
            <a:off x="5207125" y="-451739"/>
            <a:ext cx="9363395" cy="8277976"/>
          </a:xfrm>
          <a:prstGeom prst="parallelogram">
            <a:avLst/>
          </a:prstGeom>
        </p:spPr>
        <p:txBody>
          <a:bodyPr/>
          <a:lstStyle/>
          <a:p>
            <a:r>
              <a:rPr lang="es-ES"/>
              <a:t>Haga clic en el icono para agregar una imagen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43708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75A4B0-2B4F-A8A2-7934-2D4108DE4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B89D68-9D61-40EE-B5AA-7805B1401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679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04F1B4-2E9B-6C70-3EEF-FD976555D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4330629-A2F6-7CB3-9BF4-4265F577E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77825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08D00B-5439-DD2A-D600-7A1408E9D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0E7CF8-B6DB-2FB3-DD10-E093358D40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D44552B-48DC-DC51-0CFB-9F0110EF2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69422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7532F4-BF7B-E7E4-3983-15501880F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68337"/>
            <a:ext cx="10515600" cy="102235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46272D-BDE6-7613-760A-7F63B901D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5C5ED04-9CFD-C6CB-8F51-6DF1B71744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278F782-D412-D2F0-13CD-8287FA0AB7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4EB5CE-AD69-D462-04C0-95A6E9DB23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80949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AB5991-0B23-B557-24FD-B0A15FE4A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0229"/>
            <a:ext cx="10515600" cy="95045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27906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9655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3A7E77-636F-3F6D-E131-439A9BEB2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779417"/>
            <a:ext cx="3932237" cy="1600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09B05C-7F5A-6617-E3E3-9220CA778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79417"/>
            <a:ext cx="6172200" cy="541178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88556A8-AFD2-9ACA-8C6D-7FE8040C33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2379617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564064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7F26C5-06B0-C9DD-5C0B-C1CA0CB2E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C8AAB6E-56B4-EB2C-2DAA-548D655C16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52479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23C2D3F-13DD-6E61-D9A0-6E4C9B20AE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17793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713371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D5453D1-75F6-3E14-12B3-3643D131C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DB11E2-2197-EF56-3FC8-585195A3A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ES_tradnl" dirty="0"/>
          </a:p>
        </p:txBody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5E431C87-4DCB-D495-8197-B345286BA569}"/>
              </a:ext>
            </a:extLst>
          </p:cNvPr>
          <p:cNvGrpSpPr/>
          <p:nvPr userDrawn="1"/>
        </p:nvGrpSpPr>
        <p:grpSpPr>
          <a:xfrm>
            <a:off x="191807" y="238125"/>
            <a:ext cx="3320143" cy="6305207"/>
            <a:chOff x="261257" y="373923"/>
            <a:chExt cx="3320143" cy="6451505"/>
          </a:xfrm>
        </p:grpSpPr>
        <p:cxnSp>
          <p:nvCxnSpPr>
            <p:cNvPr id="10" name="Conector recto 9">
              <a:extLst>
                <a:ext uri="{FF2B5EF4-FFF2-40B4-BE49-F238E27FC236}">
                  <a16:creationId xmlns:a16="http://schemas.microsoft.com/office/drawing/2014/main" id="{7642DE97-8835-87FF-7ADA-FF53E192844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61257" y="373923"/>
              <a:ext cx="0" cy="645150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Conector recto 14">
              <a:extLst>
                <a:ext uri="{FF2B5EF4-FFF2-40B4-BE49-F238E27FC236}">
                  <a16:creationId xmlns:a16="http://schemas.microsoft.com/office/drawing/2014/main" id="{3CAEE3D1-AAC5-C4EB-DD7E-F95E12289EB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61257" y="6825428"/>
              <a:ext cx="3320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Conector recto 17">
              <a:extLst>
                <a:ext uri="{FF2B5EF4-FFF2-40B4-BE49-F238E27FC236}">
                  <a16:creationId xmlns:a16="http://schemas.microsoft.com/office/drawing/2014/main" id="{FE540086-5896-4231-7799-ACF972043F1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61257" y="373923"/>
              <a:ext cx="3320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upo 21">
            <a:extLst>
              <a:ext uri="{FF2B5EF4-FFF2-40B4-BE49-F238E27FC236}">
                <a16:creationId xmlns:a16="http://schemas.microsoft.com/office/drawing/2014/main" id="{428420CA-C132-7DD0-8540-2E20422E1A0C}"/>
              </a:ext>
            </a:extLst>
          </p:cNvPr>
          <p:cNvGrpSpPr/>
          <p:nvPr userDrawn="1"/>
        </p:nvGrpSpPr>
        <p:grpSpPr>
          <a:xfrm rot="10800000">
            <a:off x="8680048" y="252729"/>
            <a:ext cx="3343293" cy="6357296"/>
            <a:chOff x="7022800" y="12226"/>
            <a:chExt cx="3343293" cy="6504804"/>
          </a:xfrm>
        </p:grpSpPr>
        <p:cxnSp>
          <p:nvCxnSpPr>
            <p:cNvPr id="19" name="Conector recto 18">
              <a:extLst>
                <a:ext uri="{FF2B5EF4-FFF2-40B4-BE49-F238E27FC236}">
                  <a16:creationId xmlns:a16="http://schemas.microsoft.com/office/drawing/2014/main" id="{3CB6C7D3-F509-C586-724C-BB563638EFC3}"/>
                </a:ext>
              </a:extLst>
            </p:cNvPr>
            <p:cNvCxnSpPr>
              <a:cxnSpLocks/>
            </p:cNvCxnSpPr>
            <p:nvPr userDrawn="1"/>
          </p:nvCxnSpPr>
          <p:spPr>
            <a:xfrm rot="10800000">
              <a:off x="7022801" y="17090"/>
              <a:ext cx="23149" cy="64999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D7D1208F-61BC-8073-BD1C-C035FF31C2D1}"/>
                </a:ext>
              </a:extLst>
            </p:cNvPr>
            <p:cNvCxnSpPr>
              <a:cxnSpLocks/>
            </p:cNvCxnSpPr>
            <p:nvPr userDrawn="1"/>
          </p:nvCxnSpPr>
          <p:spPr>
            <a:xfrm rot="10800000">
              <a:off x="7045950" y="6517030"/>
              <a:ext cx="33201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Conector recto 20">
              <a:extLst>
                <a:ext uri="{FF2B5EF4-FFF2-40B4-BE49-F238E27FC236}">
                  <a16:creationId xmlns:a16="http://schemas.microsoft.com/office/drawing/2014/main" id="{F41B8F86-D08A-3C08-6EA3-FCA83F15F727}"/>
                </a:ext>
              </a:extLst>
            </p:cNvPr>
            <p:cNvCxnSpPr>
              <a:cxnSpLocks/>
            </p:cNvCxnSpPr>
            <p:nvPr userDrawn="1"/>
          </p:nvCxnSpPr>
          <p:spPr>
            <a:xfrm rot="10800000">
              <a:off x="7022800" y="12226"/>
              <a:ext cx="3343293" cy="236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2" name="Imagen 11">
            <a:extLst>
              <a:ext uri="{FF2B5EF4-FFF2-40B4-BE49-F238E27FC236}">
                <a16:creationId xmlns:a16="http://schemas.microsoft.com/office/drawing/2014/main" id="{02AB5AD6-3BD7-C8E1-C7AD-6B1178779A20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5667201" y="49601"/>
            <a:ext cx="875014" cy="58138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BBCB754-714B-D415-C373-7CA82D0A65A6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4718604" y="6184028"/>
            <a:ext cx="2754792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976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0" i="0" kern="1200">
          <a:solidFill>
            <a:schemeClr val="tx1"/>
          </a:solidFill>
          <a:latin typeface="Montserrat ExtraLigh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Montserrat ExtraLigh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ontserrat ExtraLigh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ontserrat ExtraLigh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ontserrat ExtraLigh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ontserrat ExtraLigh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32C03B-B787-5D3A-D76D-D9006D8E01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DA7C93D-F76D-BAF1-5ADB-D28D5434A4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677895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W_Blanco" id="{F81DB5E3-83E2-A748-AA32-192E1816D334}" vid="{7BDAF5B1-5FEC-E34F-A01B-820C1950C4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PW_Blanco</Template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Montserrat ExtraLight</vt:lpstr>
      <vt:lpstr>Montserrat Thin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Riccardo Álvarez       PW</dc:creator>
  <cp:lastModifiedBy>Riccardo Álvarez       PW</cp:lastModifiedBy>
  <cp:revision>1</cp:revision>
  <dcterms:created xsi:type="dcterms:W3CDTF">2025-11-27T22:48:15Z</dcterms:created>
  <dcterms:modified xsi:type="dcterms:W3CDTF">2025-11-27T22:48:47Z</dcterms:modified>
</cp:coreProperties>
</file>