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1B2AD"/>
    <a:srgbClr val="B2DCD4"/>
    <a:srgbClr val="212121"/>
    <a:srgbClr val="42424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735"/>
    <p:restoredTop sz="96405"/>
  </p:normalViewPr>
  <p:slideViewPr>
    <p:cSldViewPr snapToGrid="0" showGuides="1">
      <p:cViewPr>
        <p:scale>
          <a:sx n="96" d="100"/>
          <a:sy n="96" d="100"/>
        </p:scale>
        <p:origin x="684" y="-13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Pr>
        <a:solidFill>
          <a:srgbClr val="21212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076DEEA-906E-327C-AF16-95BA6A0951C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>
            <a:noAutofit/>
          </a:bodyPr>
          <a:lstStyle>
            <a:lvl1pPr algn="ctr">
              <a:defRPr sz="4800" b="0" i="0">
                <a:latin typeface="Montserrat Thin" pitchFamily="2" charset="77"/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s-ES_tradnl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1C9E9904-8C3A-289B-8607-B58706958AE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 b="0" i="0">
                <a:latin typeface="Montserrat Thin" pitchFamily="2" charset="77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756870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C0F76D2-0C3E-4C1E-2F18-1C200A815D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ES_tradnl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A91452C1-9D1B-5A30-A1B2-5F0389A4A34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41684303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7B5ABC94-FCAD-D68E-A9CD-F90D44BB81A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679269"/>
            <a:ext cx="2628900" cy="5573484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ES_tradnl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0BADD653-6B73-A1A3-0DA2-EFE4A60357D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679269"/>
            <a:ext cx="7734300" cy="5573484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0743358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Porta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>
            <a:extLst>
              <a:ext uri="{FF2B5EF4-FFF2-40B4-BE49-F238E27FC236}">
                <a16:creationId xmlns:a16="http://schemas.microsoft.com/office/drawing/2014/main" id="{E13E1374-8FCF-6140-23C8-EBEEB9E6226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203700" y="2171700"/>
            <a:ext cx="3784600" cy="2514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950318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parado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n 8">
            <a:extLst>
              <a:ext uri="{FF2B5EF4-FFF2-40B4-BE49-F238E27FC236}">
                <a16:creationId xmlns:a16="http://schemas.microsoft.com/office/drawing/2014/main" id="{288F7A2D-F306-DE2C-66E0-31BF363811C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3339102"/>
            <a:ext cx="6644640" cy="3552463"/>
          </a:xfrm>
          <a:prstGeom prst="rect">
            <a:avLst/>
          </a:prstGeom>
        </p:spPr>
      </p:pic>
      <p:sp>
        <p:nvSpPr>
          <p:cNvPr id="13" name="Marcador de posición de imagen 12">
            <a:extLst>
              <a:ext uri="{FF2B5EF4-FFF2-40B4-BE49-F238E27FC236}">
                <a16:creationId xmlns:a16="http://schemas.microsoft.com/office/drawing/2014/main" id="{2076A4CD-8C79-CBCB-7D1A-7D5775DB2A2B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 rot="236102">
            <a:off x="5682144" y="-408151"/>
            <a:ext cx="8557722" cy="7988496"/>
          </a:xfrm>
          <a:prstGeom prst="parallelogram">
            <a:avLst/>
          </a:prstGeom>
        </p:spPr>
        <p:txBody>
          <a:bodyPr/>
          <a:lstStyle/>
          <a:p>
            <a:r>
              <a:rPr lang="es-ES"/>
              <a:t>Haga clic en el icono para agregar una imagen</a:t>
            </a:r>
            <a:endParaRPr lang="es-ES_tradnl"/>
          </a:p>
        </p:txBody>
      </p:sp>
      <p:sp>
        <p:nvSpPr>
          <p:cNvPr id="15" name="Marcador de contenido 14">
            <a:extLst>
              <a:ext uri="{FF2B5EF4-FFF2-40B4-BE49-F238E27FC236}">
                <a16:creationId xmlns:a16="http://schemas.microsoft.com/office/drawing/2014/main" id="{51773B21-1D88-21C1-FDEA-FD4454FE98BE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315686" y="1621973"/>
            <a:ext cx="6328954" cy="1066800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33437089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175A4B0-2B4F-A8A2-7934-2D4108DE43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ES_tradn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CB89D68-9D61-40EE-B5AA-7805B1401E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42267920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504F1B4-2E9B-6C70-3EEF-FD976555D5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s-ES"/>
              <a:t>Haga clic para modificar el estilo de título del patrón</a:t>
            </a:r>
            <a:endParaRPr lang="es-ES_tradn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A4330629-A2F6-7CB3-9BF4-4265F577EED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</p:spTree>
    <p:extLst>
      <p:ext uri="{BB962C8B-B14F-4D97-AF65-F5344CB8AC3E}">
        <p14:creationId xmlns:p14="http://schemas.microsoft.com/office/powerpoint/2010/main" val="30778256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808D00B-5439-DD2A-D600-7A1408E9D8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ES_tradn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B0E7CF8-B6DB-2FB3-DD10-E093358D403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S_tradnl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1D44552B-48DC-DC51-0CFB-9F0110EF255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41694226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A7532F4-BF7B-E7E4-3983-15501880F8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668337"/>
            <a:ext cx="10515600" cy="1022351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ES_tradn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AF46272D-BDE6-7613-760A-7F63B901D6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>
            <a:norm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65C5ED04-9CFD-C6CB-8F51-6DF1B717447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S_tradnl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B278F782-D412-D2F0-13CD-8287FA0AB73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>
            <a:norm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924EB5CE-AD69-D462-04C0-95A6E9DB231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37809499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EAB5991-0B23-B557-24FD-B0A15FE4AA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740229"/>
            <a:ext cx="10515600" cy="950459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5279066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196559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D3A7E77-636F-3F6D-E131-439A9BEB21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6612" y="779417"/>
            <a:ext cx="3932237" cy="1600200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es-ES"/>
              <a:t>Haga clic para modificar el estilo de título del patrón</a:t>
            </a:r>
            <a:endParaRPr lang="es-ES_tradn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609B05C-7F5A-6617-E3E3-9220CA7784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779417"/>
            <a:ext cx="6172200" cy="5411788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S_tradnl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788556A8-AFD2-9ACA-8C6D-7FE8040C333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6612" y="2379617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</p:spTree>
    <p:extLst>
      <p:ext uri="{BB962C8B-B14F-4D97-AF65-F5344CB8AC3E}">
        <p14:creationId xmlns:p14="http://schemas.microsoft.com/office/powerpoint/2010/main" val="35640640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37F26C5-06B0-C9DD-5C0B-C1CA0CB2E2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987424"/>
            <a:ext cx="3932237" cy="1069975"/>
          </a:xfrm>
        </p:spPr>
        <p:txBody>
          <a:bodyPr anchor="b">
            <a:noAutofit/>
          </a:bodyPr>
          <a:lstStyle>
            <a:lvl1pPr>
              <a:defRPr sz="2800"/>
            </a:lvl1pPr>
          </a:lstStyle>
          <a:p>
            <a:r>
              <a:rPr lang="es-ES"/>
              <a:t>Haga clic para modificar el estilo de título del patrón</a:t>
            </a:r>
            <a:endParaRPr lang="es-ES_tradnl" dirty="0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2C8AAB6E-56B4-EB2C-2DAA-548D655C165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524791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s-ES_tradnl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D23C2D3F-13DD-6E61-D9A0-6E4C9B20AEC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399"/>
            <a:ext cx="3932237" cy="4177937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</p:spTree>
    <p:extLst>
      <p:ext uri="{BB962C8B-B14F-4D97-AF65-F5344CB8AC3E}">
        <p14:creationId xmlns:p14="http://schemas.microsoft.com/office/powerpoint/2010/main" val="7133712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1212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1D5453D1-75F6-3E14-12B3-3643D131C1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81037"/>
            <a:ext cx="10515600" cy="100965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MX"/>
              <a:t>Haz clic para modificar el estilo de título del patrón</a:t>
            </a:r>
            <a:endParaRPr lang="es-ES_tradn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D0DB11E2-2197-EF56-3FC8-585195A3A0D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MX" dirty="0"/>
              <a:t>Haga clic para modificar los estilos de texto del patrón</a:t>
            </a:r>
          </a:p>
          <a:p>
            <a:pPr lvl="1"/>
            <a:r>
              <a:rPr lang="es-MX" dirty="0"/>
              <a:t>Segundo nivel</a:t>
            </a:r>
          </a:p>
          <a:p>
            <a:pPr lvl="2"/>
            <a:r>
              <a:rPr lang="es-MX" dirty="0"/>
              <a:t>Tercer nivel</a:t>
            </a:r>
          </a:p>
          <a:p>
            <a:pPr lvl="3"/>
            <a:r>
              <a:rPr lang="es-MX" dirty="0"/>
              <a:t>Cuarto nivel</a:t>
            </a:r>
          </a:p>
          <a:p>
            <a:pPr lvl="4"/>
            <a:r>
              <a:rPr lang="es-MX" dirty="0"/>
              <a:t>Quinto nivel</a:t>
            </a:r>
            <a:endParaRPr lang="es-ES_tradnl" dirty="0"/>
          </a:p>
        </p:txBody>
      </p:sp>
      <p:grpSp>
        <p:nvGrpSpPr>
          <p:cNvPr id="23" name="Grupo 22">
            <a:extLst>
              <a:ext uri="{FF2B5EF4-FFF2-40B4-BE49-F238E27FC236}">
                <a16:creationId xmlns:a16="http://schemas.microsoft.com/office/drawing/2014/main" id="{5E431C87-4DCB-D495-8197-B345286BA569}"/>
              </a:ext>
            </a:extLst>
          </p:cNvPr>
          <p:cNvGrpSpPr/>
          <p:nvPr userDrawn="1"/>
        </p:nvGrpSpPr>
        <p:grpSpPr>
          <a:xfrm>
            <a:off x="191807" y="238125"/>
            <a:ext cx="3320143" cy="6305207"/>
            <a:chOff x="261257" y="373923"/>
            <a:chExt cx="3320143" cy="6451505"/>
          </a:xfrm>
        </p:grpSpPr>
        <p:cxnSp>
          <p:nvCxnSpPr>
            <p:cNvPr id="10" name="Conector recto 9">
              <a:extLst>
                <a:ext uri="{FF2B5EF4-FFF2-40B4-BE49-F238E27FC236}">
                  <a16:creationId xmlns:a16="http://schemas.microsoft.com/office/drawing/2014/main" id="{7642DE97-8835-87FF-7ADA-FF53E192844F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261257" y="373923"/>
              <a:ext cx="0" cy="6451505"/>
            </a:xfrm>
            <a:prstGeom prst="line">
              <a:avLst/>
            </a:prstGeom>
            <a:ln>
              <a:solidFill>
                <a:srgbClr val="B1B2AD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5" name="Conector recto 14">
              <a:extLst>
                <a:ext uri="{FF2B5EF4-FFF2-40B4-BE49-F238E27FC236}">
                  <a16:creationId xmlns:a16="http://schemas.microsoft.com/office/drawing/2014/main" id="{3CAEE3D1-AAC5-C4EB-DD7E-F95E12289EB9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261257" y="6825428"/>
              <a:ext cx="3320143" cy="0"/>
            </a:xfrm>
            <a:prstGeom prst="line">
              <a:avLst/>
            </a:prstGeom>
            <a:ln>
              <a:solidFill>
                <a:srgbClr val="B1B2AD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8" name="Conector recto 17">
              <a:extLst>
                <a:ext uri="{FF2B5EF4-FFF2-40B4-BE49-F238E27FC236}">
                  <a16:creationId xmlns:a16="http://schemas.microsoft.com/office/drawing/2014/main" id="{FE540086-5896-4231-7799-ACF972043F1F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261257" y="373923"/>
              <a:ext cx="3320143" cy="0"/>
            </a:xfrm>
            <a:prstGeom prst="line">
              <a:avLst/>
            </a:prstGeom>
            <a:ln>
              <a:solidFill>
                <a:srgbClr val="B1B2AD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22" name="Grupo 21">
            <a:extLst>
              <a:ext uri="{FF2B5EF4-FFF2-40B4-BE49-F238E27FC236}">
                <a16:creationId xmlns:a16="http://schemas.microsoft.com/office/drawing/2014/main" id="{428420CA-C132-7DD0-8540-2E20422E1A0C}"/>
              </a:ext>
            </a:extLst>
          </p:cNvPr>
          <p:cNvGrpSpPr/>
          <p:nvPr userDrawn="1"/>
        </p:nvGrpSpPr>
        <p:grpSpPr>
          <a:xfrm rot="10800000">
            <a:off x="8680048" y="252729"/>
            <a:ext cx="3343293" cy="6357296"/>
            <a:chOff x="7022800" y="12226"/>
            <a:chExt cx="3343293" cy="6504804"/>
          </a:xfrm>
        </p:grpSpPr>
        <p:cxnSp>
          <p:nvCxnSpPr>
            <p:cNvPr id="19" name="Conector recto 18">
              <a:extLst>
                <a:ext uri="{FF2B5EF4-FFF2-40B4-BE49-F238E27FC236}">
                  <a16:creationId xmlns:a16="http://schemas.microsoft.com/office/drawing/2014/main" id="{3CB6C7D3-F509-C586-724C-BB563638EFC3}"/>
                </a:ext>
              </a:extLst>
            </p:cNvPr>
            <p:cNvCxnSpPr>
              <a:cxnSpLocks/>
            </p:cNvCxnSpPr>
            <p:nvPr userDrawn="1"/>
          </p:nvCxnSpPr>
          <p:spPr>
            <a:xfrm rot="10800000">
              <a:off x="7022801" y="17090"/>
              <a:ext cx="23149" cy="6499940"/>
            </a:xfrm>
            <a:prstGeom prst="line">
              <a:avLst/>
            </a:prstGeom>
            <a:ln>
              <a:solidFill>
                <a:srgbClr val="B1B2AD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20" name="Conector recto 19">
              <a:extLst>
                <a:ext uri="{FF2B5EF4-FFF2-40B4-BE49-F238E27FC236}">
                  <a16:creationId xmlns:a16="http://schemas.microsoft.com/office/drawing/2014/main" id="{D7D1208F-61BC-8073-BD1C-C035FF31C2D1}"/>
                </a:ext>
              </a:extLst>
            </p:cNvPr>
            <p:cNvCxnSpPr>
              <a:cxnSpLocks/>
            </p:cNvCxnSpPr>
            <p:nvPr userDrawn="1"/>
          </p:nvCxnSpPr>
          <p:spPr>
            <a:xfrm rot="10800000">
              <a:off x="7045950" y="6517030"/>
              <a:ext cx="3320143" cy="0"/>
            </a:xfrm>
            <a:prstGeom prst="line">
              <a:avLst/>
            </a:prstGeom>
            <a:ln>
              <a:solidFill>
                <a:srgbClr val="B1B2AD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21" name="Conector recto 20">
              <a:extLst>
                <a:ext uri="{FF2B5EF4-FFF2-40B4-BE49-F238E27FC236}">
                  <a16:creationId xmlns:a16="http://schemas.microsoft.com/office/drawing/2014/main" id="{F41B8F86-D08A-3C08-6EA3-FCA83F15F727}"/>
                </a:ext>
              </a:extLst>
            </p:cNvPr>
            <p:cNvCxnSpPr>
              <a:cxnSpLocks/>
            </p:cNvCxnSpPr>
            <p:nvPr userDrawn="1"/>
          </p:nvCxnSpPr>
          <p:spPr>
            <a:xfrm rot="10800000">
              <a:off x="7022800" y="12226"/>
              <a:ext cx="3343293" cy="23685"/>
            </a:xfrm>
            <a:prstGeom prst="line">
              <a:avLst/>
            </a:prstGeom>
            <a:ln>
              <a:solidFill>
                <a:srgbClr val="B1B2AD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pic>
        <p:nvPicPr>
          <p:cNvPr id="6" name="Imagen 5">
            <a:extLst>
              <a:ext uri="{FF2B5EF4-FFF2-40B4-BE49-F238E27FC236}">
                <a16:creationId xmlns:a16="http://schemas.microsoft.com/office/drawing/2014/main" id="{0A2627D2-52A9-DD0A-D1D9-F5C0A372CAB5}"/>
              </a:ext>
            </a:extLst>
          </p:cNvPr>
          <p:cNvPicPr>
            <a:picLocks noChangeAspect="1"/>
          </p:cNvPicPr>
          <p:nvPr userDrawn="1"/>
        </p:nvPicPr>
        <p:blipFill>
          <a:blip r:embed="rId15"/>
          <a:stretch>
            <a:fillRect/>
          </a:stretch>
        </p:blipFill>
        <p:spPr>
          <a:xfrm>
            <a:off x="4557878" y="6212133"/>
            <a:ext cx="3076244" cy="612000"/>
          </a:xfrm>
          <a:prstGeom prst="rect">
            <a:avLst/>
          </a:prstGeom>
        </p:spPr>
      </p:pic>
      <p:pic>
        <p:nvPicPr>
          <p:cNvPr id="8" name="Imagen 7">
            <a:extLst>
              <a:ext uri="{FF2B5EF4-FFF2-40B4-BE49-F238E27FC236}">
                <a16:creationId xmlns:a16="http://schemas.microsoft.com/office/drawing/2014/main" id="{5432F04B-EA48-24AB-3938-E01787723EE9}"/>
              </a:ext>
            </a:extLst>
          </p:cNvPr>
          <p:cNvPicPr>
            <a:picLocks noChangeAspect="1"/>
          </p:cNvPicPr>
          <p:nvPr userDrawn="1"/>
        </p:nvPicPr>
        <p:blipFill>
          <a:blip r:embed="rId16"/>
          <a:stretch>
            <a:fillRect/>
          </a:stretch>
        </p:blipFill>
        <p:spPr>
          <a:xfrm>
            <a:off x="5637000" y="33867"/>
            <a:ext cx="918000" cy="61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597689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000" b="0" i="0" kern="1200">
          <a:solidFill>
            <a:schemeClr val="tx1"/>
          </a:solidFill>
          <a:latin typeface="Montserrat ExtraLight" pitchFamily="2" charset="77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b="0" i="0" kern="1200">
          <a:solidFill>
            <a:schemeClr val="tx1"/>
          </a:solidFill>
          <a:latin typeface="Montserrat ExtraLight" pitchFamily="2" charset="77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b="0" i="0" kern="1200">
          <a:solidFill>
            <a:schemeClr val="tx1"/>
          </a:solidFill>
          <a:latin typeface="Montserrat ExtraLight" pitchFamily="2" charset="77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b="0" i="0" kern="1200">
          <a:solidFill>
            <a:schemeClr val="tx1"/>
          </a:solidFill>
          <a:latin typeface="Montserrat ExtraLight" pitchFamily="2" charset="77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>
          <a:solidFill>
            <a:schemeClr val="tx1"/>
          </a:solidFill>
          <a:latin typeface="Montserrat ExtraLight" pitchFamily="2" charset="77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>
          <a:solidFill>
            <a:schemeClr val="tx1"/>
          </a:solidFill>
          <a:latin typeface="Montserrat ExtraLight" pitchFamily="2" charset="77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4EFA78C-4E4B-C55C-A627-BF0D160262E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EA196BE4-EDD9-5059-9A6D-1BA9E1D4BDC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52581910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W_Negro" id="{94AB1C4F-2889-1540-9EE0-7F3673BCA39A}" vid="{8FF32DA3-4D2C-224A-B251-CB83F67ADAC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PW_Negro</Template>
  <TotalTime>0</TotalTime>
  <Words>0</Words>
  <Application>Microsoft Office PowerPoint</Application>
  <PresentationFormat>Panorámica</PresentationFormat>
  <Paragraphs>0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Montserrat ExtraLight</vt:lpstr>
      <vt:lpstr>Montserrat Thin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Riccardo Álvarez       PW</dc:creator>
  <cp:lastModifiedBy>Riccardo Álvarez       PW</cp:lastModifiedBy>
  <cp:revision>1</cp:revision>
  <dcterms:created xsi:type="dcterms:W3CDTF">2025-11-27T22:47:03Z</dcterms:created>
  <dcterms:modified xsi:type="dcterms:W3CDTF">2025-11-27T22:47:53Z</dcterms:modified>
</cp:coreProperties>
</file>